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353344"/>
            <a:ext cx="3200400" cy="3200400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11960" y="1097280"/>
            <a:ext cx="4392488" cy="3712464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1.Организует</a:t>
            </a:r>
            <a:r>
              <a:rPr lang="x-none" sz="6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планирование деятельности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2.Определяет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повестку дня и председательствует на заседаниях </a:t>
            </a:r>
            <a:r>
              <a:rPr lang="ru-RU" sz="6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Старостата</a:t>
            </a:r>
            <a:r>
              <a:rPr lang="x-none" sz="6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3.Организует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работу по согласованию деятельности с администрацией школы, методическими объединениями и другими органами, существующими в школе;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4.Назначает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министрам задачи;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5.Координирует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работу советов классов;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6.Оказывает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помощь министр</a:t>
            </a:r>
            <a:r>
              <a:rPr lang="ru-RU" sz="6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председателям советов классов 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(старостам)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7.Осуществляет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исполнения решений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«Совета актива гимназии»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80920" cy="54864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галиуллина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аделина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ирековна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10 «А»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9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353344"/>
            <a:ext cx="3200400" cy="3200400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55976" y="1268760"/>
            <a:ext cx="4320480" cy="3540984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1.Осуществляет руководство над Ученическим советом;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2.Замещает Президента ШУС и выполняет его обязанности в случае его отсутствия;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3.Введёт документацию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ШУС,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издаёт Указы Вице-президента школы и контролирует их выполнение;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4.Соблюдает все пункты Устава школы и настоящего Положения;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5.Добивается выполнения принятых на заседаниях ШУС решений;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.Выполняет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пункты Плана работы самоуправления на учебный год.</a:t>
            </a:r>
          </a:p>
          <a:p>
            <a:endParaRPr lang="ru-RU" sz="12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ВИЦЕ-ПРЕЗИДЕНТ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Сухова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максимовна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 «Б»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78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353344"/>
            <a:ext cx="3200400" cy="3200400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83968" y="1268760"/>
            <a:ext cx="4392488" cy="3540984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ротоколирует заседания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ШУС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ведет другую его документацию;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2.Ве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 информационную базу данных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ШУС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3.В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заимодействует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пресс-центром 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4.П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редставляет информацию о работе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Президентского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Совет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школьной газете («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МЕЛок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редставляет информацию о работе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ШУС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запросу любого ученика и педагога школы;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6.В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регистрацию официальных писем и обращений, поступивших в адрес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ШУС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гурьянова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дарья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артёмовна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10 «Б»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276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353344"/>
            <a:ext cx="3200400" cy="3200400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55976" y="1340768"/>
            <a:ext cx="4680520" cy="3468976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рганизует стратегическое планирование деятельности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«Союз Гимназистов»;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2.К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оординирует работу советов классов;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3.К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урирует информационную работу в классах;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4.О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твечает за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в классах.(информацию об оценках получает через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старостат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5.Отвечает за проведение интеллектуальных игр.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6.Я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вляется членом всех комиссий, связанных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школьными олимпиадами.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7.Отвечает за ежегодное проведение конкурса «ученик года».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8.О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рганизует взаимодействие со средствами информации других образовательных учреждений;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9.Е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жемесячно представляет отч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x-none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о работе министерства президенту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2960" y="365760"/>
            <a:ext cx="7853496" cy="54864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образования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мансурова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милена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 «А»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560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353344"/>
            <a:ext cx="3200400" cy="3200400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83968" y="1268760"/>
            <a:ext cx="4464496" cy="3540984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 совещания членов советов классов, ответственных за культурно-массовую работу;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2.Р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азъясняет им цели, задачи и обязанности;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существляет планирование и координацию работы министерства с другими структурами школьного самоуправления;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азрабатывает и предлагает на рассмотрение 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Президентскому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Совету программу основных культурно-массовых мероприятий на год с указанием их целей и задач;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5.Уч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аствует в организации всех культурно-массовых и просветительских мероприятий в школе;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6.У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частвует в организации культурной программы походов-экспедиций;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7.Е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жемесячно представляет отчет о работе министерства президенту и 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Президентскому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Совету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культуры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джамалова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асаль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 «Б»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043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353344"/>
            <a:ext cx="3200400" cy="3200400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11960" y="1097280"/>
            <a:ext cx="4680520" cy="3712464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 совещания членов советов классов, ответственных за проведение спортивной работы; 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2.Р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азъясняет им цели, задачи и обязанности;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существляет планирование и координацию работы министерства с другими структурами школьного самоуправления;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азрабатывает и предлагает на рассмотрение 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Президентскому 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Совету спортивную программу на год с указанием целей и плана основных событий;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5.У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частвует в организации всех спортивно-туристических мероприятий в школе;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6.Я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вляется членом судейских коллегий;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7.О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рганизует проведение в школе «дней здоровья», товарищеских встреч между учителями и учениками по различным видам спорта;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8.О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рганизует межшкольные спортивно-туристические мероприятия;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9.П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 спортивные мероприятия во время выездов учащихся школы;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10.Е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жемесячно представляет отчет о работе министерства президенту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спорта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загитова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сарима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рустемовна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 «В»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210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353344"/>
            <a:ext cx="3200400" cy="3200400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139952" y="1097280"/>
            <a:ext cx="4824536" cy="3712464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 совещания членов советов классов, ответственных за дежурство; разъясняет ответственным за дежурство их обязанности;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.К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онтролирует выполнение своих обязанностей дежурными по </a:t>
            </a:r>
            <a:r>
              <a:rPr lang="x-none" sz="6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классам;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.Ка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ждую субботу организует прием учебных классов;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.Ор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ганизует дежурство по школе во время массовых </a:t>
            </a:r>
            <a:r>
              <a:rPr lang="x-none" sz="6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.О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твечает за техническое обеспечение работы Школьного Совета;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.Я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вляется членом всех комиссий, связанных с хозяйственными вопросами;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.У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частвует в организации всех 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трудовых 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в школе;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8.Я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вляется членом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комиссий по оценке результатов трудовых акций и дел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.О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рганизует проведение в школе 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трудовых акций и  субботников,</a:t>
            </a:r>
          </a:p>
          <a:p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10.Е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жемесячно представляет отчет о работе министерства президенту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труда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садыкова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айназ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айдаровна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 «А»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217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353344"/>
            <a:ext cx="3200400" cy="3200400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139952" y="1097280"/>
            <a:ext cx="4824536" cy="3712464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 совещания членов редколлегий советов </a:t>
            </a:r>
            <a:r>
              <a:rPr lang="x-none" sz="6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2.Р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азрабатывает и предлагает 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Президентскому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Совет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рассмотрения проекты, связанные с развитием школьных средств массовой информации, а также план работы министерства;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твечает за освещение в школьных изданиях всех массовых мероприятий, проводимых в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МБОУ «Гимназии №183»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К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оординирует работу по выпуску школьно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газеты;	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5.О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твечает за информационное обеспечение работы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Президентского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Совет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.К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урирует информационную работу в классах;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.П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 совещания сотрудников министерства печати и информации;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.Я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вляется членом всех комиссий, связанных с художественной, печатной, информационной деятельностью школы;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.О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твечает за художественное оформление школы;</a:t>
            </a:r>
            <a:endParaRPr lang="ru-RU" sz="6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10.Е</a:t>
            </a:r>
            <a:r>
              <a:rPr lang="x-none" sz="6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жемесячно представляет отчет о работе министерства президенту</a:t>
            </a:r>
            <a:r>
              <a:rPr lang="ru-RU" sz="6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65760"/>
            <a:ext cx="8280920" cy="54864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печати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беспрозванова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 «Б»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342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Другая 2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3C526F"/>
      </a:accent2>
      <a:accent3>
        <a:srgbClr val="CDD7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63</TotalTime>
  <Words>660</Words>
  <Application>Microsoft Office PowerPoint</Application>
  <PresentationFormat>Экран (4:3)</PresentationFormat>
  <Paragraphs>74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Углы</vt:lpstr>
      <vt:lpstr>Президент  галиуллина аделина ирековна, 10 «А» </vt:lpstr>
      <vt:lpstr>ВИЦЕ-ПРЕЗИДЕНТ Сухова татьяна максимовна, 8 «Б»</vt:lpstr>
      <vt:lpstr>Секретарь гурьянова дарья артёмовна, 10 «Б»</vt:lpstr>
      <vt:lpstr>МИНИСТР образования мансурова  милена  николаевна, 8 «А»</vt:lpstr>
      <vt:lpstr>Министр культуры джамалова  асаль  сергеевна, 8 «Б»</vt:lpstr>
      <vt:lpstr>Министр спорта загитова  сарима  рустемовна, 8 «В»</vt:lpstr>
      <vt:lpstr>Министр труда садыкова  айназ  айдаровна, 8 «А»</vt:lpstr>
      <vt:lpstr>Министр печати беспрозванова  ника  алексеевна, 8 «Б»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ДЕВИЗ</dc:title>
  <dc:creator>admin</dc:creator>
  <cp:lastModifiedBy>admin</cp:lastModifiedBy>
  <cp:revision>19</cp:revision>
  <dcterms:created xsi:type="dcterms:W3CDTF">2020-11-29T19:34:27Z</dcterms:created>
  <dcterms:modified xsi:type="dcterms:W3CDTF">2020-11-30T14:49:39Z</dcterms:modified>
</cp:coreProperties>
</file>